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Old Standard TT"/>
      <p:regular r:id="rId21"/>
      <p:bold r:id="rId22"/>
      <p: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OldStandardTT-bold.fntdata"/><Relationship Id="rId10" Type="http://schemas.openxmlformats.org/officeDocument/2006/relationships/slide" Target="slides/slide5.xml"/><Relationship Id="rId21" Type="http://schemas.openxmlformats.org/officeDocument/2006/relationships/font" Target="fonts/OldStandardTT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ldStandardT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6871f78c5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6871f78c5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871f78c5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871f78c5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871f78c5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6871f78c5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871f78c5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6871f78c5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6f90357f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6f9035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871f78c5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871f78c5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871f78c5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871f78c5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6871f78c5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6871f78c5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871f78c5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871f78c5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18.jpg"/><Relationship Id="rId5" Type="http://schemas.openxmlformats.org/officeDocument/2006/relationships/image" Target="../media/image21.jpg"/><Relationship Id="rId6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.jpg"/><Relationship Id="rId5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pi.slack.com/app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762600"/>
            <a:ext cx="8118600" cy="20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Capstone Netcat Project Presentation for 10ALYTICS-DC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99238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JUDE CHIDUBEM ANYAEGBU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CONTINUE ACTIVE STEP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86200" y="853550"/>
            <a:ext cx="42255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UBUNTU SET UP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 open ubuntu web browser to confirm my agent deployment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 run the ubuntu terminal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Restart my wazuh agent by {sudo systemctl restart wazuh agent}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Install netcat { sudo apt install ncat nmap -y},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{sudo apt install netcat-traditional} , {sudo ufw enable}, {sudo apt status ufw}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 open up listening port in ubuntu by running { sudo nc -lvnp /bin/bash/}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>
            <p:ph idx="2" type="body"/>
          </p:nvPr>
        </p:nvSpPr>
        <p:spPr>
          <a:xfrm>
            <a:off x="4457075" y="616800"/>
            <a:ext cx="4456500" cy="42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0" y="546125"/>
            <a:ext cx="2586252" cy="22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7850" y="637075"/>
            <a:ext cx="2246151" cy="193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5600" y="2758025"/>
            <a:ext cx="2502251" cy="20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 title="UBUNTU 5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7850" y="2571750"/>
            <a:ext cx="2246150" cy="22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CONTINUE ACTIVE STEP</a:t>
            </a:r>
            <a:endParaRPr b="1" sz="2300"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KALI LINUX SETUP</a:t>
            </a:r>
            <a:endParaRPr b="1"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 open my kali linux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 signup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 goto terminal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Run this command {nc ‘my ubuntu ip </a:t>
            </a:r>
            <a:r>
              <a:rPr lang="en" sz="1500"/>
              <a:t>address’ 4444} to connect to the my ubuntu that is actively listening.</a:t>
            </a:r>
            <a:endParaRPr sz="1500"/>
          </a:p>
        </p:txBody>
      </p:sp>
      <p:sp>
        <p:nvSpPr>
          <p:cNvPr id="141" name="Google Shape;141;p23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811850"/>
            <a:ext cx="4108949" cy="37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RESULT </a:t>
            </a:r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0" y="1171675"/>
            <a:ext cx="4311600" cy="3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SOME OF THE SLACK </a:t>
            </a:r>
            <a:r>
              <a:rPr lang="en"/>
              <a:t>MESSAGE</a:t>
            </a:r>
            <a:r>
              <a:rPr lang="en"/>
              <a:t> </a:t>
            </a:r>
            <a:r>
              <a:rPr lang="en"/>
              <a:t>RECEIVE.</a:t>
            </a:r>
            <a:r>
              <a:rPr lang="en"/>
              <a:t> </a:t>
            </a:r>
            <a:endParaRPr/>
          </a:p>
        </p:txBody>
      </p:sp>
      <p:sp>
        <p:nvSpPr>
          <p:cNvPr id="149" name="Google Shape;149;p24"/>
          <p:cNvSpPr txBox="1"/>
          <p:nvPr>
            <p:ph idx="2" type="body"/>
          </p:nvPr>
        </p:nvSpPr>
        <p:spPr>
          <a:xfrm>
            <a:off x="4776775" y="1171675"/>
            <a:ext cx="4303500" cy="3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171675"/>
            <a:ext cx="2246175" cy="3826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4175" y="1171675"/>
            <a:ext cx="2246175" cy="383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612850"/>
            <a:ext cx="2324301" cy="33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4300" y="1612850"/>
            <a:ext cx="2559549" cy="3397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EXPECTED RESULT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0" y="547725"/>
            <a:ext cx="4311600" cy="43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MY WAZUS THREAT HUNTING EVENT AND DASHBOARD.</a:t>
            </a:r>
            <a:endParaRPr/>
          </a:p>
        </p:txBody>
      </p:sp>
      <p:sp>
        <p:nvSpPr>
          <p:cNvPr id="160" name="Google Shape;160;p25"/>
          <p:cNvSpPr txBox="1"/>
          <p:nvPr>
            <p:ph idx="2" type="body"/>
          </p:nvPr>
        </p:nvSpPr>
        <p:spPr>
          <a:xfrm>
            <a:off x="4311600" y="936950"/>
            <a:ext cx="4832400" cy="42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425" y="936950"/>
            <a:ext cx="3489224" cy="420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17675"/>
            <a:ext cx="5549425" cy="402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490250" y="526350"/>
            <a:ext cx="8173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Mitigation Strategies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Restrict Netcat</a:t>
            </a: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Remove from non-essential systems (apt-get remove netcat).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AppArmor/SELinux</a:t>
            </a: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Restrict execution to authorized users.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Monitoring</a:t>
            </a: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Add netstat monitoring in ossec.conf.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Training</a:t>
            </a: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Promote secure alternatives (e.g., tcpdump).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Incident Response</a:t>
            </a: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Develop playbook for Netcat alerts.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</a:t>
            </a:r>
            <a:endParaRPr b="1"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11700" y="1131575"/>
            <a:ext cx="8520600" cy="3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/>
              <a:t>Enhanced detection and response capabilities for 10ALYTICS-DC.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/>
              <a:t>Reduced risk of unauthorized access and data breaches.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/>
              <a:t>Blueprint for future security enhancements.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/>
              <a:t>Next Steps: Expand monitoring to other tools, integrate with SIEM.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90250" y="152400"/>
            <a:ext cx="4954200" cy="44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Strengthening Security Monitoring at 10ALYTICS-DC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Subtitle</a:t>
            </a: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Detecting Unauthorized Netcat Processes with Wazuh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Details</a:t>
            </a: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Presented by:</a:t>
            </a: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Jude Chidubem Anyaegbu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Date:</a:t>
            </a: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June 18, 2025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Capstone Netcat Project for 10ALYTICS-DC</a:t>
            </a:r>
            <a:endParaRPr sz="5600"/>
          </a:p>
        </p:txBody>
      </p:sp>
      <p:pic>
        <p:nvPicPr>
          <p:cNvPr descr="Cybersecurity – Every Airman, Every Guardian – Mission Possible ..."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4450" y="152400"/>
            <a:ext cx="3547151" cy="446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PROJECT PROCEDURE</a:t>
            </a:r>
            <a:endParaRPr sz="5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265500" y="1905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77" name="Google Shape;77;p16"/>
          <p:cNvSpPr txBox="1"/>
          <p:nvPr>
            <p:ph idx="1" type="subTitle"/>
          </p:nvPr>
        </p:nvSpPr>
        <p:spPr>
          <a:xfrm>
            <a:off x="265500" y="1715550"/>
            <a:ext cx="40452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</a:t>
            </a:r>
            <a:r>
              <a:rPr lang="en"/>
              <a:t> project addresses critical security gaps at 10ALYTICS-DC by leveraging Wazuh’s capabilities to monitor and respond to unauthorized Netcat usage, a common tool for data exfiltration and backdoors."</a:t>
            </a:r>
            <a:endParaRPr/>
          </a:p>
        </p:txBody>
      </p:sp>
      <p:sp>
        <p:nvSpPr>
          <p:cNvPr id="78" name="Google Shape;78;p16"/>
          <p:cNvSpPr txBox="1"/>
          <p:nvPr>
            <p:ph idx="2" type="body"/>
          </p:nvPr>
        </p:nvSpPr>
        <p:spPr>
          <a:xfrm>
            <a:off x="4939500" y="351275"/>
            <a:ext cx="3837000" cy="40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Content: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Problem: </a:t>
            </a:r>
            <a:r>
              <a:rPr lang="en"/>
              <a:t>Threat intelligence reports increased attempts to exploit systems via unauthorized tools, particularly Netcat.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Goal:</a:t>
            </a:r>
            <a:r>
              <a:rPr lang="en"/>
              <a:t> Enhance security monitoring using Wazuh to detect and block malicious processes in real-time.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265500" y="528650"/>
            <a:ext cx="4045200" cy="10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Materials</a:t>
            </a:r>
            <a:endParaRPr b="1"/>
          </a:p>
        </p:txBody>
      </p:sp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360350" y="2142950"/>
            <a:ext cx="4045200" cy="1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project was </a:t>
            </a:r>
            <a:r>
              <a:rPr lang="en"/>
              <a:t>carried</a:t>
            </a:r>
            <a:r>
              <a:rPr lang="en"/>
              <a:t> out with </a:t>
            </a:r>
            <a:r>
              <a:rPr lang="en"/>
              <a:t>virtual</a:t>
            </a:r>
            <a:r>
              <a:rPr lang="en"/>
              <a:t> machine tools listed </a:t>
            </a:r>
            <a:endParaRPr/>
          </a:p>
        </p:txBody>
      </p:sp>
      <p:sp>
        <p:nvSpPr>
          <p:cNvPr id="85" name="Google Shape;85;p17"/>
          <p:cNvSpPr txBox="1"/>
          <p:nvPr>
            <p:ph idx="2" type="body"/>
          </p:nvPr>
        </p:nvSpPr>
        <p:spPr>
          <a:xfrm>
            <a:off x="4939500" y="349075"/>
            <a:ext cx="3837000" cy="42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Laptop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Ubuntu VM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Kali VM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Wazuh VM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Slack App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Netcat VM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71675"/>
            <a:ext cx="43332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800"/>
              <a:t>Detect unauthorized Netcat processes, especially in listening mode.</a:t>
            </a:r>
            <a:endParaRPr sz="18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800"/>
              <a:t>Generate real-time security alerts for suspicious activity.</a:t>
            </a:r>
            <a:endParaRPr sz="18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800"/>
              <a:t>Implement active response to terminate malicious processes.</a:t>
            </a:r>
            <a:endParaRPr sz="18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800"/>
              <a:t>Document findings and provide mitigation strategies.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644900" y="671575"/>
            <a:ext cx="4333200" cy="43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900" y="349075"/>
            <a:ext cx="4572001" cy="46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2553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Methodology</a:t>
            </a:r>
            <a:endParaRPr b="1"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868525"/>
            <a:ext cx="4260300" cy="3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900"/>
              <a:t>Deploy Wazuh manager and agents on Linux servers.</a:t>
            </a:r>
            <a:endParaRPr sz="19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900"/>
              <a:t>Configure process monitoring for Netcat detection.</a:t>
            </a:r>
            <a:endParaRPr sz="19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900"/>
              <a:t>Create custom Wazuh rules for alerting.</a:t>
            </a:r>
            <a:endParaRPr sz="19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900"/>
              <a:t>Set up active response to terminate unauthorized processes.</a:t>
            </a:r>
            <a:endParaRPr sz="19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900"/>
              <a:t>Archive results and document findings.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Overhead shot of hand holding cup of light-colored tea with lemon slices floating in it" id="100" name="Google Shape;100;p19"/>
          <p:cNvPicPr preferRelativeResize="0"/>
          <p:nvPr/>
        </p:nvPicPr>
        <p:blipFill rotWithShape="1">
          <a:blip r:embed="rId3">
            <a:alphaModFix/>
          </a:blip>
          <a:srcRect b="4067" l="17813" r="16061" t="0"/>
          <a:stretch/>
        </p:blipFill>
        <p:spPr>
          <a:xfrm>
            <a:off x="4705150" y="342525"/>
            <a:ext cx="2035799" cy="19554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dern, round computer speaker" id="101" name="Google Shape;101;p19"/>
          <p:cNvPicPr preferRelativeResize="0"/>
          <p:nvPr/>
        </p:nvPicPr>
        <p:blipFill rotWithShape="1">
          <a:blip r:embed="rId4">
            <a:alphaModFix/>
          </a:blip>
          <a:srcRect b="15127" l="6179" r="35687" t="10754"/>
          <a:stretch/>
        </p:blipFill>
        <p:spPr>
          <a:xfrm>
            <a:off x="6796425" y="342525"/>
            <a:ext cx="2035799" cy="194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pty upside down mason jars resting on picket fence posts" id="102" name="Google Shape;102;p19"/>
          <p:cNvPicPr preferRelativeResize="0"/>
          <p:nvPr/>
        </p:nvPicPr>
        <p:blipFill rotWithShape="1">
          <a:blip r:embed="rId5">
            <a:alphaModFix/>
          </a:blip>
          <a:srcRect b="9949" l="9164" r="3636" t="13038"/>
          <a:stretch/>
        </p:blipFill>
        <p:spPr>
          <a:xfrm>
            <a:off x="4705150" y="2297950"/>
            <a:ext cx="4127099" cy="242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1670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STEP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141800" y="895250"/>
            <a:ext cx="4169700" cy="39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UP WAZUH :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Start wazuh manager, dashboard, and Indexer, with {sudo systmctl start wazuh- …}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Run wazuh-manager status {sudo systmctl status wazuh-manager}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Run {ifconfig} to confirm my ip address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Integrate my slack app on wazuh  for real time monitoring by running {sudo nano /var/ossec/etc/ossec.conf} this action came after creating app in in slack platform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 create Netcatcat rule after set up my wazuh agent in ubuntu {sudo nano /var/ossec/etc/rules/local_rules.xml}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 txBox="1"/>
          <p:nvPr>
            <p:ph idx="2" type="body"/>
          </p:nvPr>
        </p:nvSpPr>
        <p:spPr>
          <a:xfrm>
            <a:off x="4832400" y="380900"/>
            <a:ext cx="3999900" cy="41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380900"/>
            <a:ext cx="1676199" cy="187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600" y="380900"/>
            <a:ext cx="2271799" cy="187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2400" y="2257575"/>
            <a:ext cx="3948001" cy="26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 </a:t>
            </a:r>
            <a:r>
              <a:rPr lang="en"/>
              <a:t>ACTIVE STEP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SLACK APP SET UP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 login to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https://api.slack.com/app</a:t>
            </a:r>
            <a:r>
              <a:rPr lang="en" sz="1500"/>
              <a:t> </a:t>
            </a:r>
            <a:r>
              <a:rPr lang="en" sz="1500"/>
              <a:t>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 click create a new app {from scratch}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 selected a slack channels {cyber eagle}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 was taken to app {besic information},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 selected {incoming webhook} on the side bar.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 copy webhook url of {all cyber eagle}.  </a:t>
            </a:r>
            <a:endParaRPr sz="1500"/>
          </a:p>
        </p:txBody>
      </p:sp>
      <p:sp>
        <p:nvSpPr>
          <p:cNvPr id="119" name="Google Shape;119;p21"/>
          <p:cNvSpPr txBox="1"/>
          <p:nvPr>
            <p:ph idx="2" type="body"/>
          </p:nvPr>
        </p:nvSpPr>
        <p:spPr>
          <a:xfrm>
            <a:off x="4572000" y="1171675"/>
            <a:ext cx="4443000" cy="3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71675"/>
            <a:ext cx="2423148" cy="151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5150" y="1171675"/>
            <a:ext cx="2148849" cy="151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685200"/>
            <a:ext cx="2423149" cy="234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5150" y="2685200"/>
            <a:ext cx="2148849" cy="234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